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03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957512"/>
            <a:ext cx="64198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268760"/>
            <a:ext cx="106013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594928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56792"/>
            <a:ext cx="100298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556792"/>
            <a:ext cx="101155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7996" y="281902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6796" y="5155828"/>
            <a:ext cx="1255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5949280"/>
            <a:ext cx="10166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82985"/>
            <a:ext cx="1065847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61756" y="5195292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119312"/>
            <a:ext cx="77724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295525"/>
            <a:ext cx="10648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1170" y="548680"/>
            <a:ext cx="7703222" cy="585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764703"/>
            <a:ext cx="6538094" cy="58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556792"/>
            <a:ext cx="98393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327672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3117664"/>
            <a:ext cx="91450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2452" y="3933056"/>
            <a:ext cx="103261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2452" y="4720456"/>
            <a:ext cx="103261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2452" y="5533256"/>
            <a:ext cx="103261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458112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700808"/>
            <a:ext cx="80867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4752" y="1041648"/>
            <a:ext cx="9829800" cy="3148930"/>
            <a:chOff x="1181100" y="1340768"/>
            <a:chExt cx="9829800" cy="31489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1100" y="1340768"/>
              <a:ext cx="9829800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0262" y="3861048"/>
              <a:ext cx="7991475" cy="628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4752" y="4266778"/>
            <a:ext cx="7696200" cy="2114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262756" y="4190578"/>
            <a:ext cx="108099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62756" y="4914478"/>
            <a:ext cx="108099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2756" y="5600278"/>
            <a:ext cx="108099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00187"/>
            <a:ext cx="10715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8753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0625" y="1124744"/>
            <a:ext cx="9810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00808"/>
            <a:ext cx="98298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29708" y="400506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0408" y="4817864"/>
            <a:ext cx="14157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8393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56792"/>
            <a:ext cx="9982200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04900" y="4365104"/>
            <a:ext cx="10103668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32856"/>
            <a:ext cx="106775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613993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522920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57362"/>
            <a:ext cx="107632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019300"/>
            <a:ext cx="101155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78092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800"/>
            <a:ext cx="105727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37321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466850"/>
            <a:ext cx="78105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5026" y="1689124"/>
            <a:ext cx="10115550" cy="4548188"/>
            <a:chOff x="1038225" y="1484784"/>
            <a:chExt cx="10115550" cy="4548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7750" y="1484784"/>
              <a:ext cx="10096500" cy="2238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225" y="3794597"/>
              <a:ext cx="10115550" cy="2238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2025-12-18T00:54:44Z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